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1" r:id="rId6"/>
    <p:sldId id="262" r:id="rId7"/>
    <p:sldId id="263" r:id="rId8"/>
  </p:sldIdLst>
  <p:sldSz cx="12192000" cy="6858000"/>
  <p:notesSz cx="6858000" cy="9144000"/>
  <p:defaultTextStyle>
    <a:defPPr>
      <a:defRPr lang="es-SV"/>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68" d="100"/>
          <a:sy n="68" d="100"/>
        </p:scale>
        <p:origin x="96" y="150"/>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D52F2B5-87FA-4BCA-ADF9-6C011F677B86}"/>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SV"/>
          </a:p>
        </p:txBody>
      </p:sp>
      <p:sp>
        <p:nvSpPr>
          <p:cNvPr id="3" name="Subtítulo 2">
            <a:extLst>
              <a:ext uri="{FF2B5EF4-FFF2-40B4-BE49-F238E27FC236}">
                <a16:creationId xmlns:a16="http://schemas.microsoft.com/office/drawing/2014/main" id="{DD691649-C7FA-497E-85C8-1247F3736F0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SV"/>
          </a:p>
        </p:txBody>
      </p:sp>
      <p:sp>
        <p:nvSpPr>
          <p:cNvPr id="4" name="Marcador de fecha 3">
            <a:extLst>
              <a:ext uri="{FF2B5EF4-FFF2-40B4-BE49-F238E27FC236}">
                <a16:creationId xmlns:a16="http://schemas.microsoft.com/office/drawing/2014/main" id="{C20B6028-A128-4010-9B5C-CA3352949B70}"/>
              </a:ext>
            </a:extLst>
          </p:cNvPr>
          <p:cNvSpPr>
            <a:spLocks noGrp="1"/>
          </p:cNvSpPr>
          <p:nvPr>
            <p:ph type="dt" sz="half" idx="10"/>
          </p:nvPr>
        </p:nvSpPr>
        <p:spPr/>
        <p:txBody>
          <a:bodyPr/>
          <a:lstStyle/>
          <a:p>
            <a:fld id="{39C10CBE-3E89-4885-B9CE-E06D7B9CE105}" type="datetimeFigureOut">
              <a:rPr lang="es-SV" smtClean="0"/>
              <a:t>15/6/2020</a:t>
            </a:fld>
            <a:endParaRPr lang="es-SV"/>
          </a:p>
        </p:txBody>
      </p:sp>
      <p:sp>
        <p:nvSpPr>
          <p:cNvPr id="5" name="Marcador de pie de página 4">
            <a:extLst>
              <a:ext uri="{FF2B5EF4-FFF2-40B4-BE49-F238E27FC236}">
                <a16:creationId xmlns:a16="http://schemas.microsoft.com/office/drawing/2014/main" id="{531C84B0-91A5-4411-BFFB-9F0FA30B5231}"/>
              </a:ext>
            </a:extLst>
          </p:cNvPr>
          <p:cNvSpPr>
            <a:spLocks noGrp="1"/>
          </p:cNvSpPr>
          <p:nvPr>
            <p:ph type="ftr" sz="quarter" idx="11"/>
          </p:nvPr>
        </p:nvSpPr>
        <p:spPr/>
        <p:txBody>
          <a:bodyPr/>
          <a:lstStyle/>
          <a:p>
            <a:endParaRPr lang="es-SV"/>
          </a:p>
        </p:txBody>
      </p:sp>
      <p:sp>
        <p:nvSpPr>
          <p:cNvPr id="6" name="Marcador de número de diapositiva 5">
            <a:extLst>
              <a:ext uri="{FF2B5EF4-FFF2-40B4-BE49-F238E27FC236}">
                <a16:creationId xmlns:a16="http://schemas.microsoft.com/office/drawing/2014/main" id="{518BF83E-FDE2-4322-A617-FD1B3A733792}"/>
              </a:ext>
            </a:extLst>
          </p:cNvPr>
          <p:cNvSpPr>
            <a:spLocks noGrp="1"/>
          </p:cNvSpPr>
          <p:nvPr>
            <p:ph type="sldNum" sz="quarter" idx="12"/>
          </p:nvPr>
        </p:nvSpPr>
        <p:spPr/>
        <p:txBody>
          <a:bodyPr/>
          <a:lstStyle/>
          <a:p>
            <a:fld id="{D05FCF29-C7F9-47EF-A720-083F78A9E0F7}" type="slidenum">
              <a:rPr lang="es-SV" smtClean="0"/>
              <a:t>‹Nº›</a:t>
            </a:fld>
            <a:endParaRPr lang="es-SV"/>
          </a:p>
        </p:txBody>
      </p:sp>
    </p:spTree>
    <p:extLst>
      <p:ext uri="{BB962C8B-B14F-4D97-AF65-F5344CB8AC3E}">
        <p14:creationId xmlns:p14="http://schemas.microsoft.com/office/powerpoint/2010/main" val="42155191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38875BB-0274-4787-AB4D-CDEF29AFBE6E}"/>
              </a:ext>
            </a:extLst>
          </p:cNvPr>
          <p:cNvSpPr>
            <a:spLocks noGrp="1"/>
          </p:cNvSpPr>
          <p:nvPr>
            <p:ph type="title"/>
          </p:nvPr>
        </p:nvSpPr>
        <p:spPr/>
        <p:txBody>
          <a:bodyPr/>
          <a:lstStyle/>
          <a:p>
            <a:r>
              <a:rPr lang="es-ES"/>
              <a:t>Haga clic para modificar el estilo de título del patrón</a:t>
            </a:r>
            <a:endParaRPr lang="es-SV"/>
          </a:p>
        </p:txBody>
      </p:sp>
      <p:sp>
        <p:nvSpPr>
          <p:cNvPr id="3" name="Marcador de texto vertical 2">
            <a:extLst>
              <a:ext uri="{FF2B5EF4-FFF2-40B4-BE49-F238E27FC236}">
                <a16:creationId xmlns:a16="http://schemas.microsoft.com/office/drawing/2014/main" id="{C7F41848-5D31-4AB2-B34B-50BB9FFC6788}"/>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SV"/>
          </a:p>
        </p:txBody>
      </p:sp>
      <p:sp>
        <p:nvSpPr>
          <p:cNvPr id="4" name="Marcador de fecha 3">
            <a:extLst>
              <a:ext uri="{FF2B5EF4-FFF2-40B4-BE49-F238E27FC236}">
                <a16:creationId xmlns:a16="http://schemas.microsoft.com/office/drawing/2014/main" id="{50BC6917-8524-496F-9F25-0C96184EF276}"/>
              </a:ext>
            </a:extLst>
          </p:cNvPr>
          <p:cNvSpPr>
            <a:spLocks noGrp="1"/>
          </p:cNvSpPr>
          <p:nvPr>
            <p:ph type="dt" sz="half" idx="10"/>
          </p:nvPr>
        </p:nvSpPr>
        <p:spPr/>
        <p:txBody>
          <a:bodyPr/>
          <a:lstStyle/>
          <a:p>
            <a:fld id="{39C10CBE-3E89-4885-B9CE-E06D7B9CE105}" type="datetimeFigureOut">
              <a:rPr lang="es-SV" smtClean="0"/>
              <a:t>15/6/2020</a:t>
            </a:fld>
            <a:endParaRPr lang="es-SV"/>
          </a:p>
        </p:txBody>
      </p:sp>
      <p:sp>
        <p:nvSpPr>
          <p:cNvPr id="5" name="Marcador de pie de página 4">
            <a:extLst>
              <a:ext uri="{FF2B5EF4-FFF2-40B4-BE49-F238E27FC236}">
                <a16:creationId xmlns:a16="http://schemas.microsoft.com/office/drawing/2014/main" id="{EA543E8A-257E-4BB7-A4F6-462402EAAE1C}"/>
              </a:ext>
            </a:extLst>
          </p:cNvPr>
          <p:cNvSpPr>
            <a:spLocks noGrp="1"/>
          </p:cNvSpPr>
          <p:nvPr>
            <p:ph type="ftr" sz="quarter" idx="11"/>
          </p:nvPr>
        </p:nvSpPr>
        <p:spPr/>
        <p:txBody>
          <a:bodyPr/>
          <a:lstStyle/>
          <a:p>
            <a:endParaRPr lang="es-SV"/>
          </a:p>
        </p:txBody>
      </p:sp>
      <p:sp>
        <p:nvSpPr>
          <p:cNvPr id="6" name="Marcador de número de diapositiva 5">
            <a:extLst>
              <a:ext uri="{FF2B5EF4-FFF2-40B4-BE49-F238E27FC236}">
                <a16:creationId xmlns:a16="http://schemas.microsoft.com/office/drawing/2014/main" id="{7734CDB4-D5AE-423A-8905-CF388F8B822B}"/>
              </a:ext>
            </a:extLst>
          </p:cNvPr>
          <p:cNvSpPr>
            <a:spLocks noGrp="1"/>
          </p:cNvSpPr>
          <p:nvPr>
            <p:ph type="sldNum" sz="quarter" idx="12"/>
          </p:nvPr>
        </p:nvSpPr>
        <p:spPr/>
        <p:txBody>
          <a:bodyPr/>
          <a:lstStyle/>
          <a:p>
            <a:fld id="{D05FCF29-C7F9-47EF-A720-083F78A9E0F7}" type="slidenum">
              <a:rPr lang="es-SV" smtClean="0"/>
              <a:t>‹Nº›</a:t>
            </a:fld>
            <a:endParaRPr lang="es-SV"/>
          </a:p>
        </p:txBody>
      </p:sp>
    </p:spTree>
    <p:extLst>
      <p:ext uri="{BB962C8B-B14F-4D97-AF65-F5344CB8AC3E}">
        <p14:creationId xmlns:p14="http://schemas.microsoft.com/office/powerpoint/2010/main" val="34229099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2D9A91E1-45CB-47A9-8E0D-1F854FF66CEA}"/>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SV"/>
          </a:p>
        </p:txBody>
      </p:sp>
      <p:sp>
        <p:nvSpPr>
          <p:cNvPr id="3" name="Marcador de texto vertical 2">
            <a:extLst>
              <a:ext uri="{FF2B5EF4-FFF2-40B4-BE49-F238E27FC236}">
                <a16:creationId xmlns:a16="http://schemas.microsoft.com/office/drawing/2014/main" id="{D01ABEE6-3F26-4E27-9123-4F2C3C28630A}"/>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SV"/>
          </a:p>
        </p:txBody>
      </p:sp>
      <p:sp>
        <p:nvSpPr>
          <p:cNvPr id="4" name="Marcador de fecha 3">
            <a:extLst>
              <a:ext uri="{FF2B5EF4-FFF2-40B4-BE49-F238E27FC236}">
                <a16:creationId xmlns:a16="http://schemas.microsoft.com/office/drawing/2014/main" id="{39670A3F-B7AA-4346-92CF-8B8C50ABA0A6}"/>
              </a:ext>
            </a:extLst>
          </p:cNvPr>
          <p:cNvSpPr>
            <a:spLocks noGrp="1"/>
          </p:cNvSpPr>
          <p:nvPr>
            <p:ph type="dt" sz="half" idx="10"/>
          </p:nvPr>
        </p:nvSpPr>
        <p:spPr/>
        <p:txBody>
          <a:bodyPr/>
          <a:lstStyle/>
          <a:p>
            <a:fld id="{39C10CBE-3E89-4885-B9CE-E06D7B9CE105}" type="datetimeFigureOut">
              <a:rPr lang="es-SV" smtClean="0"/>
              <a:t>15/6/2020</a:t>
            </a:fld>
            <a:endParaRPr lang="es-SV"/>
          </a:p>
        </p:txBody>
      </p:sp>
      <p:sp>
        <p:nvSpPr>
          <p:cNvPr id="5" name="Marcador de pie de página 4">
            <a:extLst>
              <a:ext uri="{FF2B5EF4-FFF2-40B4-BE49-F238E27FC236}">
                <a16:creationId xmlns:a16="http://schemas.microsoft.com/office/drawing/2014/main" id="{883E7E80-CEAB-401A-8B98-76BF3A62C91C}"/>
              </a:ext>
            </a:extLst>
          </p:cNvPr>
          <p:cNvSpPr>
            <a:spLocks noGrp="1"/>
          </p:cNvSpPr>
          <p:nvPr>
            <p:ph type="ftr" sz="quarter" idx="11"/>
          </p:nvPr>
        </p:nvSpPr>
        <p:spPr/>
        <p:txBody>
          <a:bodyPr/>
          <a:lstStyle/>
          <a:p>
            <a:endParaRPr lang="es-SV"/>
          </a:p>
        </p:txBody>
      </p:sp>
      <p:sp>
        <p:nvSpPr>
          <p:cNvPr id="6" name="Marcador de número de diapositiva 5">
            <a:extLst>
              <a:ext uri="{FF2B5EF4-FFF2-40B4-BE49-F238E27FC236}">
                <a16:creationId xmlns:a16="http://schemas.microsoft.com/office/drawing/2014/main" id="{F4DD1125-5270-4CE0-BF31-C78C391A0BCA}"/>
              </a:ext>
            </a:extLst>
          </p:cNvPr>
          <p:cNvSpPr>
            <a:spLocks noGrp="1"/>
          </p:cNvSpPr>
          <p:nvPr>
            <p:ph type="sldNum" sz="quarter" idx="12"/>
          </p:nvPr>
        </p:nvSpPr>
        <p:spPr/>
        <p:txBody>
          <a:bodyPr/>
          <a:lstStyle/>
          <a:p>
            <a:fld id="{D05FCF29-C7F9-47EF-A720-083F78A9E0F7}" type="slidenum">
              <a:rPr lang="es-SV" smtClean="0"/>
              <a:t>‹Nº›</a:t>
            </a:fld>
            <a:endParaRPr lang="es-SV"/>
          </a:p>
        </p:txBody>
      </p:sp>
    </p:spTree>
    <p:extLst>
      <p:ext uri="{BB962C8B-B14F-4D97-AF65-F5344CB8AC3E}">
        <p14:creationId xmlns:p14="http://schemas.microsoft.com/office/powerpoint/2010/main" val="775775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FFE4D69-20AA-4673-9A64-465CD60D98BA}"/>
              </a:ext>
            </a:extLst>
          </p:cNvPr>
          <p:cNvSpPr>
            <a:spLocks noGrp="1"/>
          </p:cNvSpPr>
          <p:nvPr>
            <p:ph type="title"/>
          </p:nvPr>
        </p:nvSpPr>
        <p:spPr/>
        <p:txBody>
          <a:bodyPr/>
          <a:lstStyle/>
          <a:p>
            <a:r>
              <a:rPr lang="es-ES"/>
              <a:t>Haga clic para modificar el estilo de título del patrón</a:t>
            </a:r>
            <a:endParaRPr lang="es-SV"/>
          </a:p>
        </p:txBody>
      </p:sp>
      <p:sp>
        <p:nvSpPr>
          <p:cNvPr id="3" name="Marcador de contenido 2">
            <a:extLst>
              <a:ext uri="{FF2B5EF4-FFF2-40B4-BE49-F238E27FC236}">
                <a16:creationId xmlns:a16="http://schemas.microsoft.com/office/drawing/2014/main" id="{9F597A95-7F57-4CC6-B343-B5E7D07E8736}"/>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SV"/>
          </a:p>
        </p:txBody>
      </p:sp>
      <p:sp>
        <p:nvSpPr>
          <p:cNvPr id="4" name="Marcador de fecha 3">
            <a:extLst>
              <a:ext uri="{FF2B5EF4-FFF2-40B4-BE49-F238E27FC236}">
                <a16:creationId xmlns:a16="http://schemas.microsoft.com/office/drawing/2014/main" id="{D4BBBC13-8284-448B-A9C5-C0C562DE07FE}"/>
              </a:ext>
            </a:extLst>
          </p:cNvPr>
          <p:cNvSpPr>
            <a:spLocks noGrp="1"/>
          </p:cNvSpPr>
          <p:nvPr>
            <p:ph type="dt" sz="half" idx="10"/>
          </p:nvPr>
        </p:nvSpPr>
        <p:spPr/>
        <p:txBody>
          <a:bodyPr/>
          <a:lstStyle/>
          <a:p>
            <a:fld id="{39C10CBE-3E89-4885-B9CE-E06D7B9CE105}" type="datetimeFigureOut">
              <a:rPr lang="es-SV" smtClean="0"/>
              <a:t>15/6/2020</a:t>
            </a:fld>
            <a:endParaRPr lang="es-SV"/>
          </a:p>
        </p:txBody>
      </p:sp>
      <p:sp>
        <p:nvSpPr>
          <p:cNvPr id="5" name="Marcador de pie de página 4">
            <a:extLst>
              <a:ext uri="{FF2B5EF4-FFF2-40B4-BE49-F238E27FC236}">
                <a16:creationId xmlns:a16="http://schemas.microsoft.com/office/drawing/2014/main" id="{2F447B53-6B80-47B4-9DFB-6F53E5903B5F}"/>
              </a:ext>
            </a:extLst>
          </p:cNvPr>
          <p:cNvSpPr>
            <a:spLocks noGrp="1"/>
          </p:cNvSpPr>
          <p:nvPr>
            <p:ph type="ftr" sz="quarter" idx="11"/>
          </p:nvPr>
        </p:nvSpPr>
        <p:spPr/>
        <p:txBody>
          <a:bodyPr/>
          <a:lstStyle/>
          <a:p>
            <a:endParaRPr lang="es-SV"/>
          </a:p>
        </p:txBody>
      </p:sp>
      <p:sp>
        <p:nvSpPr>
          <p:cNvPr id="6" name="Marcador de número de diapositiva 5">
            <a:extLst>
              <a:ext uri="{FF2B5EF4-FFF2-40B4-BE49-F238E27FC236}">
                <a16:creationId xmlns:a16="http://schemas.microsoft.com/office/drawing/2014/main" id="{A72E0CB1-399E-4022-9F54-0F0EBE390A7B}"/>
              </a:ext>
            </a:extLst>
          </p:cNvPr>
          <p:cNvSpPr>
            <a:spLocks noGrp="1"/>
          </p:cNvSpPr>
          <p:nvPr>
            <p:ph type="sldNum" sz="quarter" idx="12"/>
          </p:nvPr>
        </p:nvSpPr>
        <p:spPr/>
        <p:txBody>
          <a:bodyPr/>
          <a:lstStyle/>
          <a:p>
            <a:fld id="{D05FCF29-C7F9-47EF-A720-083F78A9E0F7}" type="slidenum">
              <a:rPr lang="es-SV" smtClean="0"/>
              <a:t>‹Nº›</a:t>
            </a:fld>
            <a:endParaRPr lang="es-SV"/>
          </a:p>
        </p:txBody>
      </p:sp>
    </p:spTree>
    <p:extLst>
      <p:ext uri="{BB962C8B-B14F-4D97-AF65-F5344CB8AC3E}">
        <p14:creationId xmlns:p14="http://schemas.microsoft.com/office/powerpoint/2010/main" val="21562774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A1C222B-BC52-465A-9194-9B7D723C7F72}"/>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SV"/>
          </a:p>
        </p:txBody>
      </p:sp>
      <p:sp>
        <p:nvSpPr>
          <p:cNvPr id="3" name="Marcador de texto 2">
            <a:extLst>
              <a:ext uri="{FF2B5EF4-FFF2-40B4-BE49-F238E27FC236}">
                <a16:creationId xmlns:a16="http://schemas.microsoft.com/office/drawing/2014/main" id="{EEB9EE79-D82E-46ED-A7BE-C433D972F91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30427451-E433-46FC-A20F-4FBF59CAA20A}"/>
              </a:ext>
            </a:extLst>
          </p:cNvPr>
          <p:cNvSpPr>
            <a:spLocks noGrp="1"/>
          </p:cNvSpPr>
          <p:nvPr>
            <p:ph type="dt" sz="half" idx="10"/>
          </p:nvPr>
        </p:nvSpPr>
        <p:spPr/>
        <p:txBody>
          <a:bodyPr/>
          <a:lstStyle/>
          <a:p>
            <a:fld id="{39C10CBE-3E89-4885-B9CE-E06D7B9CE105}" type="datetimeFigureOut">
              <a:rPr lang="es-SV" smtClean="0"/>
              <a:t>15/6/2020</a:t>
            </a:fld>
            <a:endParaRPr lang="es-SV"/>
          </a:p>
        </p:txBody>
      </p:sp>
      <p:sp>
        <p:nvSpPr>
          <p:cNvPr id="5" name="Marcador de pie de página 4">
            <a:extLst>
              <a:ext uri="{FF2B5EF4-FFF2-40B4-BE49-F238E27FC236}">
                <a16:creationId xmlns:a16="http://schemas.microsoft.com/office/drawing/2014/main" id="{8EF0BD1E-D353-4CAB-8B6B-E9B0C666D3C5}"/>
              </a:ext>
            </a:extLst>
          </p:cNvPr>
          <p:cNvSpPr>
            <a:spLocks noGrp="1"/>
          </p:cNvSpPr>
          <p:nvPr>
            <p:ph type="ftr" sz="quarter" idx="11"/>
          </p:nvPr>
        </p:nvSpPr>
        <p:spPr/>
        <p:txBody>
          <a:bodyPr/>
          <a:lstStyle/>
          <a:p>
            <a:endParaRPr lang="es-SV"/>
          </a:p>
        </p:txBody>
      </p:sp>
      <p:sp>
        <p:nvSpPr>
          <p:cNvPr id="6" name="Marcador de número de diapositiva 5">
            <a:extLst>
              <a:ext uri="{FF2B5EF4-FFF2-40B4-BE49-F238E27FC236}">
                <a16:creationId xmlns:a16="http://schemas.microsoft.com/office/drawing/2014/main" id="{168FE8C8-6EB7-45AA-99B6-E9C351B6FEF4}"/>
              </a:ext>
            </a:extLst>
          </p:cNvPr>
          <p:cNvSpPr>
            <a:spLocks noGrp="1"/>
          </p:cNvSpPr>
          <p:nvPr>
            <p:ph type="sldNum" sz="quarter" idx="12"/>
          </p:nvPr>
        </p:nvSpPr>
        <p:spPr/>
        <p:txBody>
          <a:bodyPr/>
          <a:lstStyle/>
          <a:p>
            <a:fld id="{D05FCF29-C7F9-47EF-A720-083F78A9E0F7}" type="slidenum">
              <a:rPr lang="es-SV" smtClean="0"/>
              <a:t>‹Nº›</a:t>
            </a:fld>
            <a:endParaRPr lang="es-SV"/>
          </a:p>
        </p:txBody>
      </p:sp>
    </p:spTree>
    <p:extLst>
      <p:ext uri="{BB962C8B-B14F-4D97-AF65-F5344CB8AC3E}">
        <p14:creationId xmlns:p14="http://schemas.microsoft.com/office/powerpoint/2010/main" val="16534883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6BABC4F-8E2D-4641-8F82-84D8148600E9}"/>
              </a:ext>
            </a:extLst>
          </p:cNvPr>
          <p:cNvSpPr>
            <a:spLocks noGrp="1"/>
          </p:cNvSpPr>
          <p:nvPr>
            <p:ph type="title"/>
          </p:nvPr>
        </p:nvSpPr>
        <p:spPr/>
        <p:txBody>
          <a:bodyPr/>
          <a:lstStyle/>
          <a:p>
            <a:r>
              <a:rPr lang="es-ES"/>
              <a:t>Haga clic para modificar el estilo de título del patrón</a:t>
            </a:r>
            <a:endParaRPr lang="es-SV"/>
          </a:p>
        </p:txBody>
      </p:sp>
      <p:sp>
        <p:nvSpPr>
          <p:cNvPr id="3" name="Marcador de contenido 2">
            <a:extLst>
              <a:ext uri="{FF2B5EF4-FFF2-40B4-BE49-F238E27FC236}">
                <a16:creationId xmlns:a16="http://schemas.microsoft.com/office/drawing/2014/main" id="{9AD5D021-836E-48AD-81F3-16128F03C5EC}"/>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SV"/>
          </a:p>
        </p:txBody>
      </p:sp>
      <p:sp>
        <p:nvSpPr>
          <p:cNvPr id="4" name="Marcador de contenido 3">
            <a:extLst>
              <a:ext uri="{FF2B5EF4-FFF2-40B4-BE49-F238E27FC236}">
                <a16:creationId xmlns:a16="http://schemas.microsoft.com/office/drawing/2014/main" id="{BC977B7B-6334-4DC3-9412-88856B49C99F}"/>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SV"/>
          </a:p>
        </p:txBody>
      </p:sp>
      <p:sp>
        <p:nvSpPr>
          <p:cNvPr id="5" name="Marcador de fecha 4">
            <a:extLst>
              <a:ext uri="{FF2B5EF4-FFF2-40B4-BE49-F238E27FC236}">
                <a16:creationId xmlns:a16="http://schemas.microsoft.com/office/drawing/2014/main" id="{9DAB12C9-F712-4612-BE81-B1C3CBE0AF0C}"/>
              </a:ext>
            </a:extLst>
          </p:cNvPr>
          <p:cNvSpPr>
            <a:spLocks noGrp="1"/>
          </p:cNvSpPr>
          <p:nvPr>
            <p:ph type="dt" sz="half" idx="10"/>
          </p:nvPr>
        </p:nvSpPr>
        <p:spPr/>
        <p:txBody>
          <a:bodyPr/>
          <a:lstStyle/>
          <a:p>
            <a:fld id="{39C10CBE-3E89-4885-B9CE-E06D7B9CE105}" type="datetimeFigureOut">
              <a:rPr lang="es-SV" smtClean="0"/>
              <a:t>15/6/2020</a:t>
            </a:fld>
            <a:endParaRPr lang="es-SV"/>
          </a:p>
        </p:txBody>
      </p:sp>
      <p:sp>
        <p:nvSpPr>
          <p:cNvPr id="6" name="Marcador de pie de página 5">
            <a:extLst>
              <a:ext uri="{FF2B5EF4-FFF2-40B4-BE49-F238E27FC236}">
                <a16:creationId xmlns:a16="http://schemas.microsoft.com/office/drawing/2014/main" id="{D3621F91-5320-42F8-869C-1C8B6396AC23}"/>
              </a:ext>
            </a:extLst>
          </p:cNvPr>
          <p:cNvSpPr>
            <a:spLocks noGrp="1"/>
          </p:cNvSpPr>
          <p:nvPr>
            <p:ph type="ftr" sz="quarter" idx="11"/>
          </p:nvPr>
        </p:nvSpPr>
        <p:spPr/>
        <p:txBody>
          <a:bodyPr/>
          <a:lstStyle/>
          <a:p>
            <a:endParaRPr lang="es-SV"/>
          </a:p>
        </p:txBody>
      </p:sp>
      <p:sp>
        <p:nvSpPr>
          <p:cNvPr id="7" name="Marcador de número de diapositiva 6">
            <a:extLst>
              <a:ext uri="{FF2B5EF4-FFF2-40B4-BE49-F238E27FC236}">
                <a16:creationId xmlns:a16="http://schemas.microsoft.com/office/drawing/2014/main" id="{FBF7324E-F0DD-417D-9179-9F7D1EA321AC}"/>
              </a:ext>
            </a:extLst>
          </p:cNvPr>
          <p:cNvSpPr>
            <a:spLocks noGrp="1"/>
          </p:cNvSpPr>
          <p:nvPr>
            <p:ph type="sldNum" sz="quarter" idx="12"/>
          </p:nvPr>
        </p:nvSpPr>
        <p:spPr/>
        <p:txBody>
          <a:bodyPr/>
          <a:lstStyle/>
          <a:p>
            <a:fld id="{D05FCF29-C7F9-47EF-A720-083F78A9E0F7}" type="slidenum">
              <a:rPr lang="es-SV" smtClean="0"/>
              <a:t>‹Nº›</a:t>
            </a:fld>
            <a:endParaRPr lang="es-SV"/>
          </a:p>
        </p:txBody>
      </p:sp>
    </p:spTree>
    <p:extLst>
      <p:ext uri="{BB962C8B-B14F-4D97-AF65-F5344CB8AC3E}">
        <p14:creationId xmlns:p14="http://schemas.microsoft.com/office/powerpoint/2010/main" val="5933162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25FA89F-0D19-41A9-8F95-03087B796E62}"/>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SV"/>
          </a:p>
        </p:txBody>
      </p:sp>
      <p:sp>
        <p:nvSpPr>
          <p:cNvPr id="3" name="Marcador de texto 2">
            <a:extLst>
              <a:ext uri="{FF2B5EF4-FFF2-40B4-BE49-F238E27FC236}">
                <a16:creationId xmlns:a16="http://schemas.microsoft.com/office/drawing/2014/main" id="{6ABBB214-6B47-4F1B-8230-A1F14D41F66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B262610D-6EC1-4E76-9AF2-3100D05513EB}"/>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SV"/>
          </a:p>
        </p:txBody>
      </p:sp>
      <p:sp>
        <p:nvSpPr>
          <p:cNvPr id="5" name="Marcador de texto 4">
            <a:extLst>
              <a:ext uri="{FF2B5EF4-FFF2-40B4-BE49-F238E27FC236}">
                <a16:creationId xmlns:a16="http://schemas.microsoft.com/office/drawing/2014/main" id="{C7B74782-9EBB-4B11-9C90-1CEECF9A24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5FD7F989-5AE3-4B34-9B15-D0EB8311ED46}"/>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SV"/>
          </a:p>
        </p:txBody>
      </p:sp>
      <p:sp>
        <p:nvSpPr>
          <p:cNvPr id="7" name="Marcador de fecha 6">
            <a:extLst>
              <a:ext uri="{FF2B5EF4-FFF2-40B4-BE49-F238E27FC236}">
                <a16:creationId xmlns:a16="http://schemas.microsoft.com/office/drawing/2014/main" id="{C4402DA0-421C-45C6-B8B5-D6CB6D4D2B03}"/>
              </a:ext>
            </a:extLst>
          </p:cNvPr>
          <p:cNvSpPr>
            <a:spLocks noGrp="1"/>
          </p:cNvSpPr>
          <p:nvPr>
            <p:ph type="dt" sz="half" idx="10"/>
          </p:nvPr>
        </p:nvSpPr>
        <p:spPr/>
        <p:txBody>
          <a:bodyPr/>
          <a:lstStyle/>
          <a:p>
            <a:fld id="{39C10CBE-3E89-4885-B9CE-E06D7B9CE105}" type="datetimeFigureOut">
              <a:rPr lang="es-SV" smtClean="0"/>
              <a:t>15/6/2020</a:t>
            </a:fld>
            <a:endParaRPr lang="es-SV"/>
          </a:p>
        </p:txBody>
      </p:sp>
      <p:sp>
        <p:nvSpPr>
          <p:cNvPr id="8" name="Marcador de pie de página 7">
            <a:extLst>
              <a:ext uri="{FF2B5EF4-FFF2-40B4-BE49-F238E27FC236}">
                <a16:creationId xmlns:a16="http://schemas.microsoft.com/office/drawing/2014/main" id="{8D7EC09D-2E7E-4973-8FFF-92BF7F5CF57A}"/>
              </a:ext>
            </a:extLst>
          </p:cNvPr>
          <p:cNvSpPr>
            <a:spLocks noGrp="1"/>
          </p:cNvSpPr>
          <p:nvPr>
            <p:ph type="ftr" sz="quarter" idx="11"/>
          </p:nvPr>
        </p:nvSpPr>
        <p:spPr/>
        <p:txBody>
          <a:bodyPr/>
          <a:lstStyle/>
          <a:p>
            <a:endParaRPr lang="es-SV"/>
          </a:p>
        </p:txBody>
      </p:sp>
      <p:sp>
        <p:nvSpPr>
          <p:cNvPr id="9" name="Marcador de número de diapositiva 8">
            <a:extLst>
              <a:ext uri="{FF2B5EF4-FFF2-40B4-BE49-F238E27FC236}">
                <a16:creationId xmlns:a16="http://schemas.microsoft.com/office/drawing/2014/main" id="{C149486E-9B1C-46EB-94CD-38FC7B8942C6}"/>
              </a:ext>
            </a:extLst>
          </p:cNvPr>
          <p:cNvSpPr>
            <a:spLocks noGrp="1"/>
          </p:cNvSpPr>
          <p:nvPr>
            <p:ph type="sldNum" sz="quarter" idx="12"/>
          </p:nvPr>
        </p:nvSpPr>
        <p:spPr/>
        <p:txBody>
          <a:bodyPr/>
          <a:lstStyle/>
          <a:p>
            <a:fld id="{D05FCF29-C7F9-47EF-A720-083F78A9E0F7}" type="slidenum">
              <a:rPr lang="es-SV" smtClean="0"/>
              <a:t>‹Nº›</a:t>
            </a:fld>
            <a:endParaRPr lang="es-SV"/>
          </a:p>
        </p:txBody>
      </p:sp>
    </p:spTree>
    <p:extLst>
      <p:ext uri="{BB962C8B-B14F-4D97-AF65-F5344CB8AC3E}">
        <p14:creationId xmlns:p14="http://schemas.microsoft.com/office/powerpoint/2010/main" val="36353295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754D6E3-142D-463F-B6B3-9E9C9F5C1EF2}"/>
              </a:ext>
            </a:extLst>
          </p:cNvPr>
          <p:cNvSpPr>
            <a:spLocks noGrp="1"/>
          </p:cNvSpPr>
          <p:nvPr>
            <p:ph type="title"/>
          </p:nvPr>
        </p:nvSpPr>
        <p:spPr/>
        <p:txBody>
          <a:bodyPr/>
          <a:lstStyle/>
          <a:p>
            <a:r>
              <a:rPr lang="es-ES"/>
              <a:t>Haga clic para modificar el estilo de título del patrón</a:t>
            </a:r>
            <a:endParaRPr lang="es-SV"/>
          </a:p>
        </p:txBody>
      </p:sp>
      <p:sp>
        <p:nvSpPr>
          <p:cNvPr id="3" name="Marcador de fecha 2">
            <a:extLst>
              <a:ext uri="{FF2B5EF4-FFF2-40B4-BE49-F238E27FC236}">
                <a16:creationId xmlns:a16="http://schemas.microsoft.com/office/drawing/2014/main" id="{73B2021D-C6CD-4DB6-9E6B-7E81E761D83E}"/>
              </a:ext>
            </a:extLst>
          </p:cNvPr>
          <p:cNvSpPr>
            <a:spLocks noGrp="1"/>
          </p:cNvSpPr>
          <p:nvPr>
            <p:ph type="dt" sz="half" idx="10"/>
          </p:nvPr>
        </p:nvSpPr>
        <p:spPr/>
        <p:txBody>
          <a:bodyPr/>
          <a:lstStyle/>
          <a:p>
            <a:fld id="{39C10CBE-3E89-4885-B9CE-E06D7B9CE105}" type="datetimeFigureOut">
              <a:rPr lang="es-SV" smtClean="0"/>
              <a:t>15/6/2020</a:t>
            </a:fld>
            <a:endParaRPr lang="es-SV"/>
          </a:p>
        </p:txBody>
      </p:sp>
      <p:sp>
        <p:nvSpPr>
          <p:cNvPr id="4" name="Marcador de pie de página 3">
            <a:extLst>
              <a:ext uri="{FF2B5EF4-FFF2-40B4-BE49-F238E27FC236}">
                <a16:creationId xmlns:a16="http://schemas.microsoft.com/office/drawing/2014/main" id="{201A6BB4-1F72-464E-BE8E-053B09A277EA}"/>
              </a:ext>
            </a:extLst>
          </p:cNvPr>
          <p:cNvSpPr>
            <a:spLocks noGrp="1"/>
          </p:cNvSpPr>
          <p:nvPr>
            <p:ph type="ftr" sz="quarter" idx="11"/>
          </p:nvPr>
        </p:nvSpPr>
        <p:spPr/>
        <p:txBody>
          <a:bodyPr/>
          <a:lstStyle/>
          <a:p>
            <a:endParaRPr lang="es-SV"/>
          </a:p>
        </p:txBody>
      </p:sp>
      <p:sp>
        <p:nvSpPr>
          <p:cNvPr id="5" name="Marcador de número de diapositiva 4">
            <a:extLst>
              <a:ext uri="{FF2B5EF4-FFF2-40B4-BE49-F238E27FC236}">
                <a16:creationId xmlns:a16="http://schemas.microsoft.com/office/drawing/2014/main" id="{58402423-18FB-424F-95A4-6F08DA9D9B8E}"/>
              </a:ext>
            </a:extLst>
          </p:cNvPr>
          <p:cNvSpPr>
            <a:spLocks noGrp="1"/>
          </p:cNvSpPr>
          <p:nvPr>
            <p:ph type="sldNum" sz="quarter" idx="12"/>
          </p:nvPr>
        </p:nvSpPr>
        <p:spPr/>
        <p:txBody>
          <a:bodyPr/>
          <a:lstStyle/>
          <a:p>
            <a:fld id="{D05FCF29-C7F9-47EF-A720-083F78A9E0F7}" type="slidenum">
              <a:rPr lang="es-SV" smtClean="0"/>
              <a:t>‹Nº›</a:t>
            </a:fld>
            <a:endParaRPr lang="es-SV"/>
          </a:p>
        </p:txBody>
      </p:sp>
    </p:spTree>
    <p:extLst>
      <p:ext uri="{BB962C8B-B14F-4D97-AF65-F5344CB8AC3E}">
        <p14:creationId xmlns:p14="http://schemas.microsoft.com/office/powerpoint/2010/main" val="21864419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F0440B1E-EA80-4054-8743-7ACD092F5809}"/>
              </a:ext>
            </a:extLst>
          </p:cNvPr>
          <p:cNvSpPr>
            <a:spLocks noGrp="1"/>
          </p:cNvSpPr>
          <p:nvPr>
            <p:ph type="dt" sz="half" idx="10"/>
          </p:nvPr>
        </p:nvSpPr>
        <p:spPr/>
        <p:txBody>
          <a:bodyPr/>
          <a:lstStyle/>
          <a:p>
            <a:fld id="{39C10CBE-3E89-4885-B9CE-E06D7B9CE105}" type="datetimeFigureOut">
              <a:rPr lang="es-SV" smtClean="0"/>
              <a:t>15/6/2020</a:t>
            </a:fld>
            <a:endParaRPr lang="es-SV"/>
          </a:p>
        </p:txBody>
      </p:sp>
      <p:sp>
        <p:nvSpPr>
          <p:cNvPr id="3" name="Marcador de pie de página 2">
            <a:extLst>
              <a:ext uri="{FF2B5EF4-FFF2-40B4-BE49-F238E27FC236}">
                <a16:creationId xmlns:a16="http://schemas.microsoft.com/office/drawing/2014/main" id="{C8F2E23F-E1C3-41AD-AD11-0FEA9EFF4021}"/>
              </a:ext>
            </a:extLst>
          </p:cNvPr>
          <p:cNvSpPr>
            <a:spLocks noGrp="1"/>
          </p:cNvSpPr>
          <p:nvPr>
            <p:ph type="ftr" sz="quarter" idx="11"/>
          </p:nvPr>
        </p:nvSpPr>
        <p:spPr/>
        <p:txBody>
          <a:bodyPr/>
          <a:lstStyle/>
          <a:p>
            <a:endParaRPr lang="es-SV"/>
          </a:p>
        </p:txBody>
      </p:sp>
      <p:sp>
        <p:nvSpPr>
          <p:cNvPr id="4" name="Marcador de número de diapositiva 3">
            <a:extLst>
              <a:ext uri="{FF2B5EF4-FFF2-40B4-BE49-F238E27FC236}">
                <a16:creationId xmlns:a16="http://schemas.microsoft.com/office/drawing/2014/main" id="{3EBCEFED-2D7C-4168-BDB1-DE295CC293A9}"/>
              </a:ext>
            </a:extLst>
          </p:cNvPr>
          <p:cNvSpPr>
            <a:spLocks noGrp="1"/>
          </p:cNvSpPr>
          <p:nvPr>
            <p:ph type="sldNum" sz="quarter" idx="12"/>
          </p:nvPr>
        </p:nvSpPr>
        <p:spPr/>
        <p:txBody>
          <a:bodyPr/>
          <a:lstStyle/>
          <a:p>
            <a:fld id="{D05FCF29-C7F9-47EF-A720-083F78A9E0F7}" type="slidenum">
              <a:rPr lang="es-SV" smtClean="0"/>
              <a:t>‹Nº›</a:t>
            </a:fld>
            <a:endParaRPr lang="es-SV"/>
          </a:p>
        </p:txBody>
      </p:sp>
    </p:spTree>
    <p:extLst>
      <p:ext uri="{BB962C8B-B14F-4D97-AF65-F5344CB8AC3E}">
        <p14:creationId xmlns:p14="http://schemas.microsoft.com/office/powerpoint/2010/main" val="11272162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E4C017B-51B4-46AA-91FA-BF4B30836CC3}"/>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SV"/>
          </a:p>
        </p:txBody>
      </p:sp>
      <p:sp>
        <p:nvSpPr>
          <p:cNvPr id="3" name="Marcador de contenido 2">
            <a:extLst>
              <a:ext uri="{FF2B5EF4-FFF2-40B4-BE49-F238E27FC236}">
                <a16:creationId xmlns:a16="http://schemas.microsoft.com/office/drawing/2014/main" id="{265E9471-9553-45E0-8104-24C8648F706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SV"/>
          </a:p>
        </p:txBody>
      </p:sp>
      <p:sp>
        <p:nvSpPr>
          <p:cNvPr id="4" name="Marcador de texto 3">
            <a:extLst>
              <a:ext uri="{FF2B5EF4-FFF2-40B4-BE49-F238E27FC236}">
                <a16:creationId xmlns:a16="http://schemas.microsoft.com/office/drawing/2014/main" id="{C5F4BD76-A626-4D1E-9DC2-FF9A967C8D7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89D197E4-735C-46EB-A40F-C88D6F6E5AE0}"/>
              </a:ext>
            </a:extLst>
          </p:cNvPr>
          <p:cNvSpPr>
            <a:spLocks noGrp="1"/>
          </p:cNvSpPr>
          <p:nvPr>
            <p:ph type="dt" sz="half" idx="10"/>
          </p:nvPr>
        </p:nvSpPr>
        <p:spPr/>
        <p:txBody>
          <a:bodyPr/>
          <a:lstStyle/>
          <a:p>
            <a:fld id="{39C10CBE-3E89-4885-B9CE-E06D7B9CE105}" type="datetimeFigureOut">
              <a:rPr lang="es-SV" smtClean="0"/>
              <a:t>15/6/2020</a:t>
            </a:fld>
            <a:endParaRPr lang="es-SV"/>
          </a:p>
        </p:txBody>
      </p:sp>
      <p:sp>
        <p:nvSpPr>
          <p:cNvPr id="6" name="Marcador de pie de página 5">
            <a:extLst>
              <a:ext uri="{FF2B5EF4-FFF2-40B4-BE49-F238E27FC236}">
                <a16:creationId xmlns:a16="http://schemas.microsoft.com/office/drawing/2014/main" id="{F96F2DC2-06EB-4B7A-B1C4-3C90AD39982C}"/>
              </a:ext>
            </a:extLst>
          </p:cNvPr>
          <p:cNvSpPr>
            <a:spLocks noGrp="1"/>
          </p:cNvSpPr>
          <p:nvPr>
            <p:ph type="ftr" sz="quarter" idx="11"/>
          </p:nvPr>
        </p:nvSpPr>
        <p:spPr/>
        <p:txBody>
          <a:bodyPr/>
          <a:lstStyle/>
          <a:p>
            <a:endParaRPr lang="es-SV"/>
          </a:p>
        </p:txBody>
      </p:sp>
      <p:sp>
        <p:nvSpPr>
          <p:cNvPr id="7" name="Marcador de número de diapositiva 6">
            <a:extLst>
              <a:ext uri="{FF2B5EF4-FFF2-40B4-BE49-F238E27FC236}">
                <a16:creationId xmlns:a16="http://schemas.microsoft.com/office/drawing/2014/main" id="{99CDAD3E-BF7A-438D-A4B6-FC245CC81CDF}"/>
              </a:ext>
            </a:extLst>
          </p:cNvPr>
          <p:cNvSpPr>
            <a:spLocks noGrp="1"/>
          </p:cNvSpPr>
          <p:nvPr>
            <p:ph type="sldNum" sz="quarter" idx="12"/>
          </p:nvPr>
        </p:nvSpPr>
        <p:spPr/>
        <p:txBody>
          <a:bodyPr/>
          <a:lstStyle/>
          <a:p>
            <a:fld id="{D05FCF29-C7F9-47EF-A720-083F78A9E0F7}" type="slidenum">
              <a:rPr lang="es-SV" smtClean="0"/>
              <a:t>‹Nº›</a:t>
            </a:fld>
            <a:endParaRPr lang="es-SV"/>
          </a:p>
        </p:txBody>
      </p:sp>
    </p:spTree>
    <p:extLst>
      <p:ext uri="{BB962C8B-B14F-4D97-AF65-F5344CB8AC3E}">
        <p14:creationId xmlns:p14="http://schemas.microsoft.com/office/powerpoint/2010/main" val="1833615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FADC2A0-0B8B-4FAB-86B7-C6431991916F}"/>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SV"/>
          </a:p>
        </p:txBody>
      </p:sp>
      <p:sp>
        <p:nvSpPr>
          <p:cNvPr id="3" name="Marcador de posición de imagen 2">
            <a:extLst>
              <a:ext uri="{FF2B5EF4-FFF2-40B4-BE49-F238E27FC236}">
                <a16:creationId xmlns:a16="http://schemas.microsoft.com/office/drawing/2014/main" id="{C3BE2639-41B4-4A32-904B-ADBA60B4770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SV"/>
          </a:p>
        </p:txBody>
      </p:sp>
      <p:sp>
        <p:nvSpPr>
          <p:cNvPr id="4" name="Marcador de texto 3">
            <a:extLst>
              <a:ext uri="{FF2B5EF4-FFF2-40B4-BE49-F238E27FC236}">
                <a16:creationId xmlns:a16="http://schemas.microsoft.com/office/drawing/2014/main" id="{19B20888-E945-4FE8-9C6D-5956C6C9538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FE5A89C1-B66D-4600-A59E-D11EE57AC638}"/>
              </a:ext>
            </a:extLst>
          </p:cNvPr>
          <p:cNvSpPr>
            <a:spLocks noGrp="1"/>
          </p:cNvSpPr>
          <p:nvPr>
            <p:ph type="dt" sz="half" idx="10"/>
          </p:nvPr>
        </p:nvSpPr>
        <p:spPr/>
        <p:txBody>
          <a:bodyPr/>
          <a:lstStyle/>
          <a:p>
            <a:fld id="{39C10CBE-3E89-4885-B9CE-E06D7B9CE105}" type="datetimeFigureOut">
              <a:rPr lang="es-SV" smtClean="0"/>
              <a:t>15/6/2020</a:t>
            </a:fld>
            <a:endParaRPr lang="es-SV"/>
          </a:p>
        </p:txBody>
      </p:sp>
      <p:sp>
        <p:nvSpPr>
          <p:cNvPr id="6" name="Marcador de pie de página 5">
            <a:extLst>
              <a:ext uri="{FF2B5EF4-FFF2-40B4-BE49-F238E27FC236}">
                <a16:creationId xmlns:a16="http://schemas.microsoft.com/office/drawing/2014/main" id="{7CCCE667-6110-4FB3-B5C3-D18A529A6A79}"/>
              </a:ext>
            </a:extLst>
          </p:cNvPr>
          <p:cNvSpPr>
            <a:spLocks noGrp="1"/>
          </p:cNvSpPr>
          <p:nvPr>
            <p:ph type="ftr" sz="quarter" idx="11"/>
          </p:nvPr>
        </p:nvSpPr>
        <p:spPr/>
        <p:txBody>
          <a:bodyPr/>
          <a:lstStyle/>
          <a:p>
            <a:endParaRPr lang="es-SV"/>
          </a:p>
        </p:txBody>
      </p:sp>
      <p:sp>
        <p:nvSpPr>
          <p:cNvPr id="7" name="Marcador de número de diapositiva 6">
            <a:extLst>
              <a:ext uri="{FF2B5EF4-FFF2-40B4-BE49-F238E27FC236}">
                <a16:creationId xmlns:a16="http://schemas.microsoft.com/office/drawing/2014/main" id="{9308A713-5111-4F38-8741-0CA944683778}"/>
              </a:ext>
            </a:extLst>
          </p:cNvPr>
          <p:cNvSpPr>
            <a:spLocks noGrp="1"/>
          </p:cNvSpPr>
          <p:nvPr>
            <p:ph type="sldNum" sz="quarter" idx="12"/>
          </p:nvPr>
        </p:nvSpPr>
        <p:spPr/>
        <p:txBody>
          <a:bodyPr/>
          <a:lstStyle/>
          <a:p>
            <a:fld id="{D05FCF29-C7F9-47EF-A720-083F78A9E0F7}" type="slidenum">
              <a:rPr lang="es-SV" smtClean="0"/>
              <a:t>‹Nº›</a:t>
            </a:fld>
            <a:endParaRPr lang="es-SV"/>
          </a:p>
        </p:txBody>
      </p:sp>
    </p:spTree>
    <p:extLst>
      <p:ext uri="{BB962C8B-B14F-4D97-AF65-F5344CB8AC3E}">
        <p14:creationId xmlns:p14="http://schemas.microsoft.com/office/powerpoint/2010/main" val="21244995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F04B7E3E-ADF4-493F-AD44-4F2D1FC47B9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SV"/>
          </a:p>
        </p:txBody>
      </p:sp>
      <p:sp>
        <p:nvSpPr>
          <p:cNvPr id="3" name="Marcador de texto 2">
            <a:extLst>
              <a:ext uri="{FF2B5EF4-FFF2-40B4-BE49-F238E27FC236}">
                <a16:creationId xmlns:a16="http://schemas.microsoft.com/office/drawing/2014/main" id="{4656FE1D-C2D8-4256-BBAB-7AE0EFBD533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SV"/>
          </a:p>
        </p:txBody>
      </p:sp>
      <p:sp>
        <p:nvSpPr>
          <p:cNvPr id="4" name="Marcador de fecha 3">
            <a:extLst>
              <a:ext uri="{FF2B5EF4-FFF2-40B4-BE49-F238E27FC236}">
                <a16:creationId xmlns:a16="http://schemas.microsoft.com/office/drawing/2014/main" id="{36437516-9155-498B-9B51-B700DEA209A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9C10CBE-3E89-4885-B9CE-E06D7B9CE105}" type="datetimeFigureOut">
              <a:rPr lang="es-SV" smtClean="0"/>
              <a:t>15/6/2020</a:t>
            </a:fld>
            <a:endParaRPr lang="es-SV"/>
          </a:p>
        </p:txBody>
      </p:sp>
      <p:sp>
        <p:nvSpPr>
          <p:cNvPr id="5" name="Marcador de pie de página 4">
            <a:extLst>
              <a:ext uri="{FF2B5EF4-FFF2-40B4-BE49-F238E27FC236}">
                <a16:creationId xmlns:a16="http://schemas.microsoft.com/office/drawing/2014/main" id="{1F782902-6B50-448E-976B-D2394FDCCDE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SV"/>
          </a:p>
        </p:txBody>
      </p:sp>
      <p:sp>
        <p:nvSpPr>
          <p:cNvPr id="6" name="Marcador de número de diapositiva 5">
            <a:extLst>
              <a:ext uri="{FF2B5EF4-FFF2-40B4-BE49-F238E27FC236}">
                <a16:creationId xmlns:a16="http://schemas.microsoft.com/office/drawing/2014/main" id="{A4E1CFFB-D9E9-4368-AEE9-53696A2AA78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05FCF29-C7F9-47EF-A720-083F78A9E0F7}" type="slidenum">
              <a:rPr lang="es-SV" smtClean="0"/>
              <a:t>‹Nº›</a:t>
            </a:fld>
            <a:endParaRPr lang="es-SV"/>
          </a:p>
        </p:txBody>
      </p:sp>
    </p:spTree>
    <p:extLst>
      <p:ext uri="{BB962C8B-B14F-4D97-AF65-F5344CB8AC3E}">
        <p14:creationId xmlns:p14="http://schemas.microsoft.com/office/powerpoint/2010/main" val="56514703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SV"/>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7532652-76BA-44C5-8BD3-6AC75FFCC92D}"/>
              </a:ext>
            </a:extLst>
          </p:cNvPr>
          <p:cNvSpPr>
            <a:spLocks noGrp="1"/>
          </p:cNvSpPr>
          <p:nvPr>
            <p:ph type="ctrTitle"/>
          </p:nvPr>
        </p:nvSpPr>
        <p:spPr>
          <a:xfrm>
            <a:off x="7290322" y="1655286"/>
            <a:ext cx="4272564" cy="2610042"/>
          </a:xfrm>
        </p:spPr>
        <p:txBody>
          <a:bodyPr>
            <a:normAutofit/>
          </a:bodyPr>
          <a:lstStyle/>
          <a:p>
            <a:pPr algn="l"/>
            <a:r>
              <a:rPr lang="es-US" sz="5400" dirty="0"/>
              <a:t>English portfolio</a:t>
            </a:r>
            <a:endParaRPr lang="es-SV" sz="5400" dirty="0"/>
          </a:p>
        </p:txBody>
      </p:sp>
      <p:sp>
        <p:nvSpPr>
          <p:cNvPr id="3" name="Subtítulo 2">
            <a:extLst>
              <a:ext uri="{FF2B5EF4-FFF2-40B4-BE49-F238E27FC236}">
                <a16:creationId xmlns:a16="http://schemas.microsoft.com/office/drawing/2014/main" id="{F61869AC-2635-47B2-9196-CD48B6B7B71B}"/>
              </a:ext>
            </a:extLst>
          </p:cNvPr>
          <p:cNvSpPr>
            <a:spLocks noGrp="1"/>
          </p:cNvSpPr>
          <p:nvPr>
            <p:ph type="subTitle" idx="1"/>
          </p:nvPr>
        </p:nvSpPr>
        <p:spPr>
          <a:xfrm>
            <a:off x="7290322" y="4373384"/>
            <a:ext cx="4272564" cy="766381"/>
          </a:xfrm>
        </p:spPr>
        <p:txBody>
          <a:bodyPr>
            <a:normAutofit/>
          </a:bodyPr>
          <a:lstStyle/>
          <a:p>
            <a:pPr algn="l"/>
            <a:r>
              <a:rPr lang="es-US" sz="2000" dirty="0" err="1"/>
              <a:t>By</a:t>
            </a:r>
            <a:r>
              <a:rPr lang="es-US" sz="2000" dirty="0"/>
              <a:t>: Diego Roberto Cuéllar Meléndez 41 “B” </a:t>
            </a:r>
            <a:endParaRPr lang="es-SV" sz="2000" dirty="0"/>
          </a:p>
        </p:txBody>
      </p:sp>
      <p:sp>
        <p:nvSpPr>
          <p:cNvPr id="15" name="Freeform: Shape 9">
            <a:extLst>
              <a:ext uri="{FF2B5EF4-FFF2-40B4-BE49-F238E27FC236}">
                <a16:creationId xmlns:a16="http://schemas.microsoft.com/office/drawing/2014/main" id="{A655A132-543A-420C-B045-863DB1829B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532876" cy="1290953"/>
          </a:xfrm>
          <a:custGeom>
            <a:avLst/>
            <a:gdLst>
              <a:gd name="connsiteX0" fmla="*/ 0 w 5532876"/>
              <a:gd name="connsiteY0" fmla="*/ 0 h 1290953"/>
              <a:gd name="connsiteX1" fmla="*/ 5532876 w 5532876"/>
              <a:gd name="connsiteY1" fmla="*/ 0 h 1290953"/>
              <a:gd name="connsiteX2" fmla="*/ 4936972 w 5532876"/>
              <a:gd name="connsiteY2" fmla="*/ 1290953 h 1290953"/>
              <a:gd name="connsiteX3" fmla="*/ 0 w 5532876"/>
              <a:gd name="connsiteY3" fmla="*/ 1290953 h 1290953"/>
            </a:gdLst>
            <a:ahLst/>
            <a:cxnLst>
              <a:cxn ang="0">
                <a:pos x="connsiteX0" y="connsiteY0"/>
              </a:cxn>
              <a:cxn ang="0">
                <a:pos x="connsiteX1" y="connsiteY1"/>
              </a:cxn>
              <a:cxn ang="0">
                <a:pos x="connsiteX2" y="connsiteY2"/>
              </a:cxn>
              <a:cxn ang="0">
                <a:pos x="connsiteX3" y="connsiteY3"/>
              </a:cxn>
            </a:cxnLst>
            <a:rect l="l" t="t" r="r" b="b"/>
            <a:pathLst>
              <a:path w="5532876" h="1290953">
                <a:moveTo>
                  <a:pt x="0" y="0"/>
                </a:moveTo>
                <a:lnTo>
                  <a:pt x="5532876" y="0"/>
                </a:lnTo>
                <a:lnTo>
                  <a:pt x="4936972" y="1290953"/>
                </a:lnTo>
                <a:lnTo>
                  <a:pt x="0" y="1290953"/>
                </a:ln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Freeform: Shape 11">
            <a:extLst>
              <a:ext uri="{FF2B5EF4-FFF2-40B4-BE49-F238E27FC236}">
                <a16:creationId xmlns:a16="http://schemas.microsoft.com/office/drawing/2014/main" id="{C8908FA0-651E-4684-866E-0B2BAA88B3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97841" y="1"/>
            <a:ext cx="7094159" cy="1290953"/>
          </a:xfrm>
          <a:custGeom>
            <a:avLst/>
            <a:gdLst>
              <a:gd name="connsiteX0" fmla="*/ 595904 w 7094159"/>
              <a:gd name="connsiteY0" fmla="*/ 0 h 1290953"/>
              <a:gd name="connsiteX1" fmla="*/ 7094159 w 7094159"/>
              <a:gd name="connsiteY1" fmla="*/ 0 h 1290953"/>
              <a:gd name="connsiteX2" fmla="*/ 7094159 w 7094159"/>
              <a:gd name="connsiteY2" fmla="*/ 1290553 h 1290953"/>
              <a:gd name="connsiteX3" fmla="*/ 5920618 w 7094159"/>
              <a:gd name="connsiteY3" fmla="*/ 1290553 h 1290953"/>
              <a:gd name="connsiteX4" fmla="*/ 5920618 w 7094159"/>
              <a:gd name="connsiteY4" fmla="*/ 1290953 h 1290953"/>
              <a:gd name="connsiteX5" fmla="*/ 2729248 w 7094159"/>
              <a:gd name="connsiteY5" fmla="*/ 1290953 h 1290953"/>
              <a:gd name="connsiteX6" fmla="*/ 2574303 w 7094159"/>
              <a:gd name="connsiteY6" fmla="*/ 1290953 h 1290953"/>
              <a:gd name="connsiteX7" fmla="*/ 0 w 7094159"/>
              <a:gd name="connsiteY7" fmla="*/ 1290953 h 1290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094159" h="1290953">
                <a:moveTo>
                  <a:pt x="595904" y="0"/>
                </a:moveTo>
                <a:lnTo>
                  <a:pt x="7094159" y="0"/>
                </a:lnTo>
                <a:lnTo>
                  <a:pt x="7094159" y="1290553"/>
                </a:lnTo>
                <a:lnTo>
                  <a:pt x="5920618" y="1290553"/>
                </a:lnTo>
                <a:lnTo>
                  <a:pt x="5920618" y="1290953"/>
                </a:lnTo>
                <a:lnTo>
                  <a:pt x="2729248" y="1290953"/>
                </a:lnTo>
                <a:lnTo>
                  <a:pt x="2574303" y="1290953"/>
                </a:lnTo>
                <a:lnTo>
                  <a:pt x="0" y="1290953"/>
                </a:lnTo>
                <a:close/>
              </a:path>
            </a:pathLst>
          </a:custGeom>
          <a:solidFill>
            <a:srgbClr val="7F7F7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Imagen 4" descr="Imagen que contiene dibujo, plato&#10;&#10;Descripción generada automáticamente">
            <a:extLst>
              <a:ext uri="{FF2B5EF4-FFF2-40B4-BE49-F238E27FC236}">
                <a16:creationId xmlns:a16="http://schemas.microsoft.com/office/drawing/2014/main" id="{9A0B2CB5-3F65-4C37-B115-F76A1929A1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1248" y="2695829"/>
            <a:ext cx="5079371" cy="1403666"/>
          </a:xfrm>
          <a:prstGeom prst="rect">
            <a:avLst/>
          </a:prstGeom>
        </p:spPr>
      </p:pic>
      <p:sp>
        <p:nvSpPr>
          <p:cNvPr id="14" name="Freeform: Shape 13">
            <a:extLst>
              <a:ext uri="{FF2B5EF4-FFF2-40B4-BE49-F238E27FC236}">
                <a16:creationId xmlns:a16="http://schemas.microsoft.com/office/drawing/2014/main" id="{6D774DE7-7E08-4AD4-A4B9-E7758DECB2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22116" y="5450103"/>
            <a:ext cx="5569884" cy="1407897"/>
          </a:xfrm>
          <a:custGeom>
            <a:avLst/>
            <a:gdLst>
              <a:gd name="connsiteX0" fmla="*/ 652041 w 5569884"/>
              <a:gd name="connsiteY0" fmla="*/ 0 h 1407897"/>
              <a:gd name="connsiteX1" fmla="*/ 5569884 w 5569884"/>
              <a:gd name="connsiteY1" fmla="*/ 0 h 1407897"/>
              <a:gd name="connsiteX2" fmla="*/ 5569884 w 5569884"/>
              <a:gd name="connsiteY2" fmla="*/ 1407897 h 1407897"/>
              <a:gd name="connsiteX3" fmla="*/ 0 w 5569884"/>
              <a:gd name="connsiteY3" fmla="*/ 1407897 h 1407897"/>
            </a:gdLst>
            <a:ahLst/>
            <a:cxnLst>
              <a:cxn ang="0">
                <a:pos x="connsiteX0" y="connsiteY0"/>
              </a:cxn>
              <a:cxn ang="0">
                <a:pos x="connsiteX1" y="connsiteY1"/>
              </a:cxn>
              <a:cxn ang="0">
                <a:pos x="connsiteX2" y="connsiteY2"/>
              </a:cxn>
              <a:cxn ang="0">
                <a:pos x="connsiteX3" y="connsiteY3"/>
              </a:cxn>
            </a:cxnLst>
            <a:rect l="l" t="t" r="r" b="b"/>
            <a:pathLst>
              <a:path w="5569884" h="1407897">
                <a:moveTo>
                  <a:pt x="652041" y="0"/>
                </a:moveTo>
                <a:lnTo>
                  <a:pt x="5569884" y="0"/>
                </a:lnTo>
                <a:lnTo>
                  <a:pt x="5569884" y="1407897"/>
                </a:lnTo>
                <a:lnTo>
                  <a:pt x="0" y="140789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2366A95B-DCA5-4A24-84FD-B90CDBC590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450103"/>
            <a:ext cx="7114535" cy="1407897"/>
          </a:xfrm>
          <a:custGeom>
            <a:avLst/>
            <a:gdLst>
              <a:gd name="connsiteX0" fmla="*/ 0 w 7114535"/>
              <a:gd name="connsiteY0" fmla="*/ 0 h 1407897"/>
              <a:gd name="connsiteX1" fmla="*/ 1189345 w 7114535"/>
              <a:gd name="connsiteY1" fmla="*/ 0 h 1407897"/>
              <a:gd name="connsiteX2" fmla="*/ 7114535 w 7114535"/>
              <a:gd name="connsiteY2" fmla="*/ 0 h 1407897"/>
              <a:gd name="connsiteX3" fmla="*/ 6462495 w 7114535"/>
              <a:gd name="connsiteY3" fmla="*/ 1407897 h 1407897"/>
              <a:gd name="connsiteX4" fmla="*/ 0 w 7114535"/>
              <a:gd name="connsiteY4" fmla="*/ 1407897 h 1407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14535" h="1407897">
                <a:moveTo>
                  <a:pt x="0" y="0"/>
                </a:moveTo>
                <a:lnTo>
                  <a:pt x="1189345" y="0"/>
                </a:lnTo>
                <a:lnTo>
                  <a:pt x="7114535" y="0"/>
                </a:lnTo>
                <a:lnTo>
                  <a:pt x="6462495" y="1407897"/>
                </a:lnTo>
                <a:lnTo>
                  <a:pt x="0" y="1407897"/>
                </a:lnTo>
                <a:close/>
              </a:path>
            </a:pathLst>
          </a:custGeom>
          <a:solidFill>
            <a:srgbClr val="7F7F7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7289274"/>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9"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0B0394DA-668C-4D72-A28E-DCFFD2876BAD}"/>
              </a:ext>
            </a:extLst>
          </p:cNvPr>
          <p:cNvSpPr>
            <a:spLocks noGrp="1"/>
          </p:cNvSpPr>
          <p:nvPr>
            <p:ph type="title"/>
          </p:nvPr>
        </p:nvSpPr>
        <p:spPr>
          <a:xfrm>
            <a:off x="-161926" y="1967265"/>
            <a:ext cx="2628900" cy="2547257"/>
          </a:xfrm>
          <a:noFill/>
        </p:spPr>
        <p:txBody>
          <a:bodyPr vert="horz" lIns="91440" tIns="45720" rIns="91440" bIns="45720" rtlCol="0" anchor="ctr">
            <a:normAutofit/>
          </a:bodyPr>
          <a:lstStyle/>
          <a:p>
            <a:pPr algn="ctr"/>
            <a:r>
              <a:rPr lang="en-US" sz="3600" kern="1200">
                <a:solidFill>
                  <a:srgbClr val="FFFFFF"/>
                </a:solidFill>
                <a:latin typeface="+mj-lt"/>
                <a:ea typeface="+mj-ea"/>
                <a:cs typeface="+mj-cs"/>
              </a:rPr>
              <a:t>1st</a:t>
            </a:r>
            <a:endParaRPr lang="en-US" sz="3600" kern="1200" dirty="0">
              <a:solidFill>
                <a:srgbClr val="FFFFFF"/>
              </a:solidFill>
              <a:latin typeface="+mj-lt"/>
              <a:ea typeface="+mj-ea"/>
              <a:cs typeface="+mj-cs"/>
            </a:endParaRPr>
          </a:p>
        </p:txBody>
      </p:sp>
      <p:pic>
        <p:nvPicPr>
          <p:cNvPr id="5" name="Marcador de contenido 4" descr="Imagen que contiene texto&#10;&#10;Descripción generada automáticamente">
            <a:extLst>
              <a:ext uri="{FF2B5EF4-FFF2-40B4-BE49-F238E27FC236}">
                <a16:creationId xmlns:a16="http://schemas.microsoft.com/office/drawing/2014/main" id="{9C6A5898-84E8-47AE-A755-AF65EFDEC56E}"/>
              </a:ext>
            </a:extLst>
          </p:cNvPr>
          <p:cNvPicPr>
            <a:picLocks noChangeAspect="1"/>
          </p:cNvPicPr>
          <p:nvPr/>
        </p:nvPicPr>
        <p:blipFill rotWithShape="1">
          <a:blip r:embed="rId2">
            <a:extLst>
              <a:ext uri="{28A0092B-C50C-407E-A947-70E740481C1C}">
                <a14:useLocalDpi xmlns:a14="http://schemas.microsoft.com/office/drawing/2010/main" val="0"/>
              </a:ext>
            </a:extLst>
          </a:blip>
          <a:srcRect b="9875"/>
          <a:stretch/>
        </p:blipFill>
        <p:spPr>
          <a:xfrm rot="5400000">
            <a:off x="1384740" y="1182064"/>
            <a:ext cx="6679148" cy="4514681"/>
          </a:xfrm>
          <a:prstGeom prst="rect">
            <a:avLst/>
          </a:prstGeom>
          <a:ln w="127000" cap="sq">
            <a:solidFill>
              <a:srgbClr val="000000"/>
            </a:solidFill>
            <a:miter lim="800000"/>
          </a:ln>
          <a:effectLst>
            <a:outerShdw blurRad="57150" dist="50800" dir="2700000" algn="tl" rotWithShape="0">
              <a:srgbClr val="000000">
                <a:alpha val="40000"/>
              </a:srgbClr>
            </a:outerShdw>
          </a:effectLst>
        </p:spPr>
      </p:pic>
      <p:pic>
        <p:nvPicPr>
          <p:cNvPr id="6" name="Marcador de contenido 4" descr="Imagen que contiene puesto&#10;&#10;Descripción generada automáticamente">
            <a:extLst>
              <a:ext uri="{FF2B5EF4-FFF2-40B4-BE49-F238E27FC236}">
                <a16:creationId xmlns:a16="http://schemas.microsoft.com/office/drawing/2014/main" id="{43558D82-23CD-4B74-9A5B-2EC8163D91B7}"/>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rot="5400000">
            <a:off x="6365233" y="931403"/>
            <a:ext cx="6658339" cy="4995194"/>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89826269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2D886F1-CB4A-4FC1-AAA7-9402B0D0DD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762B7B97-C3EE-4AEE-A61F-AFA873FE2F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013557" y="0"/>
            <a:ext cx="10178443"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ítulo 1">
            <a:extLst>
              <a:ext uri="{FF2B5EF4-FFF2-40B4-BE49-F238E27FC236}">
                <a16:creationId xmlns:a16="http://schemas.microsoft.com/office/drawing/2014/main" id="{7E38C203-B4CC-411A-B1D1-91A3C52B190B}"/>
              </a:ext>
            </a:extLst>
          </p:cNvPr>
          <p:cNvSpPr>
            <a:spLocks noGrp="1"/>
          </p:cNvSpPr>
          <p:nvPr>
            <p:ph type="title"/>
          </p:nvPr>
        </p:nvSpPr>
        <p:spPr>
          <a:xfrm>
            <a:off x="-656770" y="2942576"/>
            <a:ext cx="3476625" cy="894936"/>
          </a:xfrm>
        </p:spPr>
        <p:txBody>
          <a:bodyPr vert="horz" lIns="91440" tIns="45720" rIns="91440" bIns="45720" rtlCol="0" anchor="ctr">
            <a:normAutofit/>
          </a:bodyPr>
          <a:lstStyle/>
          <a:p>
            <a:pPr algn="ctr"/>
            <a:r>
              <a:rPr lang="en-US" sz="4800" dirty="0">
                <a:solidFill>
                  <a:srgbClr val="FFFFFF"/>
                </a:solidFill>
              </a:rPr>
              <a:t>2nd</a:t>
            </a:r>
            <a:endParaRPr lang="en-US" sz="4800" kern="1200" dirty="0">
              <a:solidFill>
                <a:srgbClr val="FFFFFF"/>
              </a:solidFill>
              <a:latin typeface="+mj-lt"/>
              <a:ea typeface="+mj-ea"/>
              <a:cs typeface="+mj-cs"/>
            </a:endParaRPr>
          </a:p>
        </p:txBody>
      </p:sp>
      <p:pic>
        <p:nvPicPr>
          <p:cNvPr id="11" name="Marcador de contenido 4" descr="Imagen que contiene texto, libro, librero&#10;&#10;Descripción generada automáticamente">
            <a:extLst>
              <a:ext uri="{FF2B5EF4-FFF2-40B4-BE49-F238E27FC236}">
                <a16:creationId xmlns:a16="http://schemas.microsoft.com/office/drawing/2014/main" id="{A062ADC5-3D3F-4C3C-A12E-C5AFF54A2D1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rot="5400000">
            <a:off x="1194404" y="968707"/>
            <a:ext cx="6558892" cy="4920587"/>
          </a:xfrm>
          <a:prstGeom prst="rect">
            <a:avLst/>
          </a:prstGeom>
          <a:ln w="127000" cap="sq">
            <a:solidFill>
              <a:srgbClr val="000000"/>
            </a:solidFill>
            <a:miter lim="800000"/>
          </a:ln>
          <a:effectLst>
            <a:outerShdw blurRad="57150" dist="50800" dir="2700000" algn="tl" rotWithShape="0">
              <a:srgbClr val="000000">
                <a:alpha val="40000"/>
              </a:srgbClr>
            </a:outerShdw>
          </a:effectLst>
        </p:spPr>
      </p:pic>
      <p:pic>
        <p:nvPicPr>
          <p:cNvPr id="12" name="Marcador de contenido 8" descr="Imagen que contiene texto&#10;&#10;Descripción generada automáticamente">
            <a:extLst>
              <a:ext uri="{FF2B5EF4-FFF2-40B4-BE49-F238E27FC236}">
                <a16:creationId xmlns:a16="http://schemas.microsoft.com/office/drawing/2014/main" id="{6354B20C-6522-4271-A745-4D920A027E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6328987" y="861571"/>
            <a:ext cx="6636803" cy="4979037"/>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2513177211"/>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2D886F1-CB4A-4FC1-AAA7-9402B0D0DD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762B7B97-C3EE-4AEE-A61F-AFA873FE2F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013557" y="0"/>
            <a:ext cx="10178443"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CuadroTexto 8">
            <a:extLst>
              <a:ext uri="{FF2B5EF4-FFF2-40B4-BE49-F238E27FC236}">
                <a16:creationId xmlns:a16="http://schemas.microsoft.com/office/drawing/2014/main" id="{807703F1-4BA9-4F0B-B627-B77E64378928}"/>
              </a:ext>
            </a:extLst>
          </p:cNvPr>
          <p:cNvSpPr txBox="1"/>
          <p:nvPr/>
        </p:nvSpPr>
        <p:spPr>
          <a:xfrm>
            <a:off x="542566" y="3013501"/>
            <a:ext cx="2013556" cy="830997"/>
          </a:xfrm>
          <a:prstGeom prst="rect">
            <a:avLst/>
          </a:prstGeom>
          <a:noFill/>
        </p:spPr>
        <p:txBody>
          <a:bodyPr wrap="square" rtlCol="0">
            <a:spAutoFit/>
          </a:bodyPr>
          <a:lstStyle/>
          <a:p>
            <a:r>
              <a:rPr lang="es-US" sz="4800" dirty="0">
                <a:solidFill>
                  <a:schemeClr val="bg1"/>
                </a:solidFill>
                <a:latin typeface="+mj-lt"/>
              </a:rPr>
              <a:t>3rd</a:t>
            </a:r>
            <a:endParaRPr lang="es-SV" sz="4800" dirty="0">
              <a:solidFill>
                <a:schemeClr val="bg1"/>
              </a:solidFill>
              <a:latin typeface="+mj-lt"/>
            </a:endParaRPr>
          </a:p>
        </p:txBody>
      </p:sp>
      <p:pic>
        <p:nvPicPr>
          <p:cNvPr id="11" name="Marcador de contenido 9" descr="Imagen que contiene texto&#10;&#10;Descripción generada automáticamente">
            <a:extLst>
              <a:ext uri="{FF2B5EF4-FFF2-40B4-BE49-F238E27FC236}">
                <a16:creationId xmlns:a16="http://schemas.microsoft.com/office/drawing/2014/main" id="{C1722E38-D5F1-4B21-8CC5-A8CE85877DD1}"/>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r="28448"/>
          <a:stretch/>
        </p:blipFill>
        <p:spPr>
          <a:xfrm rot="5400000">
            <a:off x="2311356" y="5868"/>
            <a:ext cx="4678019" cy="4904825"/>
          </a:xfrm>
          <a:prstGeom prst="rect">
            <a:avLst/>
          </a:prstGeom>
          <a:ln w="127000" cap="sq">
            <a:solidFill>
              <a:srgbClr val="000000"/>
            </a:solidFill>
            <a:miter lim="800000"/>
          </a:ln>
          <a:effectLst>
            <a:outerShdw blurRad="57150" dist="50800" dir="2700000" algn="tl" rotWithShape="0">
              <a:srgbClr val="000000">
                <a:alpha val="40000"/>
              </a:srgbClr>
            </a:outerShdw>
          </a:effectLst>
        </p:spPr>
      </p:pic>
      <p:pic>
        <p:nvPicPr>
          <p:cNvPr id="6" name="Imagen 5" descr="Imagen que contiene texto&#10;&#10;Descripción generada automáticamente">
            <a:extLst>
              <a:ext uri="{FF2B5EF4-FFF2-40B4-BE49-F238E27FC236}">
                <a16:creationId xmlns:a16="http://schemas.microsoft.com/office/drawing/2014/main" id="{41CABB57-B574-4B0B-B825-FE25A428ADA1}"/>
              </a:ext>
            </a:extLst>
          </p:cNvPr>
          <p:cNvPicPr>
            <a:picLocks noChangeAspect="1"/>
          </p:cNvPicPr>
          <p:nvPr/>
        </p:nvPicPr>
        <p:blipFill rotWithShape="1">
          <a:blip r:embed="rId3">
            <a:extLst>
              <a:ext uri="{28A0092B-C50C-407E-A947-70E740481C1C}">
                <a14:useLocalDpi xmlns:a14="http://schemas.microsoft.com/office/drawing/2010/main" val="0"/>
              </a:ext>
            </a:extLst>
          </a:blip>
          <a:srcRect t="14564" b="15078"/>
          <a:stretch/>
        </p:blipFill>
        <p:spPr>
          <a:xfrm>
            <a:off x="5703422" y="3439976"/>
            <a:ext cx="6488578" cy="3424960"/>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3478775233"/>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2D886F1-CB4A-4FC1-AAA7-9402B0D0DD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762B7B97-C3EE-4AEE-A61F-AFA873FE2F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013557" y="0"/>
            <a:ext cx="10178443"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CuadroTexto 7">
            <a:extLst>
              <a:ext uri="{FF2B5EF4-FFF2-40B4-BE49-F238E27FC236}">
                <a16:creationId xmlns:a16="http://schemas.microsoft.com/office/drawing/2014/main" id="{EA01D086-60CF-427F-9C4F-4DD894AA0C39}"/>
              </a:ext>
            </a:extLst>
          </p:cNvPr>
          <p:cNvSpPr txBox="1"/>
          <p:nvPr/>
        </p:nvSpPr>
        <p:spPr>
          <a:xfrm>
            <a:off x="2013557" y="3013500"/>
            <a:ext cx="1362689" cy="830997"/>
          </a:xfrm>
          <a:prstGeom prst="rect">
            <a:avLst/>
          </a:prstGeom>
          <a:noFill/>
        </p:spPr>
        <p:txBody>
          <a:bodyPr wrap="square" rtlCol="0">
            <a:spAutoFit/>
          </a:bodyPr>
          <a:lstStyle/>
          <a:p>
            <a:r>
              <a:rPr lang="es-US" sz="4800" dirty="0">
                <a:solidFill>
                  <a:schemeClr val="bg1"/>
                </a:solidFill>
                <a:latin typeface="+mj-lt"/>
              </a:rPr>
              <a:t>4th</a:t>
            </a:r>
            <a:endParaRPr lang="es-SV" sz="4800" dirty="0">
              <a:solidFill>
                <a:schemeClr val="bg1"/>
              </a:solidFill>
              <a:latin typeface="+mj-lt"/>
            </a:endParaRPr>
          </a:p>
        </p:txBody>
      </p:sp>
      <p:pic>
        <p:nvPicPr>
          <p:cNvPr id="5" name="Imagen 4">
            <a:extLst>
              <a:ext uri="{FF2B5EF4-FFF2-40B4-BE49-F238E27FC236}">
                <a16:creationId xmlns:a16="http://schemas.microsoft.com/office/drawing/2014/main" id="{5FD72855-38AF-4439-9B1B-D822D89DAD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75776" y="-2"/>
            <a:ext cx="4316224" cy="6858000"/>
          </a:xfrm>
          <a:prstGeom prst="rect">
            <a:avLst/>
          </a:prstGeom>
        </p:spPr>
      </p:pic>
      <p:sp>
        <p:nvSpPr>
          <p:cNvPr id="6" name="CuadroTexto 5">
            <a:extLst>
              <a:ext uri="{FF2B5EF4-FFF2-40B4-BE49-F238E27FC236}">
                <a16:creationId xmlns:a16="http://schemas.microsoft.com/office/drawing/2014/main" id="{41FB80FA-CA03-40DC-A5D8-AA9A9A4F822B}"/>
              </a:ext>
            </a:extLst>
          </p:cNvPr>
          <p:cNvSpPr txBox="1"/>
          <p:nvPr/>
        </p:nvSpPr>
        <p:spPr>
          <a:xfrm>
            <a:off x="4062254" y="3013500"/>
            <a:ext cx="3127513" cy="707886"/>
          </a:xfrm>
          <a:prstGeom prst="rect">
            <a:avLst/>
          </a:prstGeom>
          <a:noFill/>
        </p:spPr>
        <p:txBody>
          <a:bodyPr wrap="square" rtlCol="0">
            <a:spAutoFit/>
          </a:bodyPr>
          <a:lstStyle/>
          <a:p>
            <a:r>
              <a:rPr lang="es-SV" sz="4000" dirty="0" err="1">
                <a:solidFill>
                  <a:schemeClr val="bg1"/>
                </a:solidFill>
                <a:latin typeface="+mj-lt"/>
              </a:rPr>
              <a:t>Activity</a:t>
            </a:r>
            <a:r>
              <a:rPr lang="es-SV" sz="4000" dirty="0">
                <a:solidFill>
                  <a:schemeClr val="bg1"/>
                </a:solidFill>
                <a:latin typeface="+mj-lt"/>
              </a:rPr>
              <a:t> </a:t>
            </a:r>
            <a:r>
              <a:rPr lang="es-SV" sz="4000" dirty="0" err="1">
                <a:solidFill>
                  <a:schemeClr val="bg1"/>
                </a:solidFill>
                <a:latin typeface="+mj-lt"/>
              </a:rPr>
              <a:t>voice</a:t>
            </a:r>
            <a:r>
              <a:rPr lang="es-SV" dirty="0"/>
              <a:t>.</a:t>
            </a:r>
          </a:p>
        </p:txBody>
      </p:sp>
    </p:spTree>
    <p:extLst>
      <p:ext uri="{BB962C8B-B14F-4D97-AF65-F5344CB8AC3E}">
        <p14:creationId xmlns:p14="http://schemas.microsoft.com/office/powerpoint/2010/main" val="2441867023"/>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AD21898E-86C0-4C8A-A76C-DF33E844C8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9542" y="0"/>
            <a:ext cx="10432916" cy="6858000"/>
          </a:xfrm>
          <a:custGeom>
            <a:avLst/>
            <a:gdLst>
              <a:gd name="connsiteX0" fmla="*/ 1287962 w 10432916"/>
              <a:gd name="connsiteY0" fmla="*/ 0 h 6858000"/>
              <a:gd name="connsiteX1" fmla="*/ 9144956 w 10432916"/>
              <a:gd name="connsiteY1" fmla="*/ 0 h 6858000"/>
              <a:gd name="connsiteX2" fmla="*/ 9241731 w 10432916"/>
              <a:gd name="connsiteY2" fmla="*/ 111692 h 6858000"/>
              <a:gd name="connsiteX3" fmla="*/ 10432916 w 10432916"/>
              <a:gd name="connsiteY3" fmla="*/ 3429001 h 6858000"/>
              <a:gd name="connsiteX4" fmla="*/ 9241730 w 10432916"/>
              <a:gd name="connsiteY4" fmla="*/ 6746310 h 6858000"/>
              <a:gd name="connsiteX5" fmla="*/ 9144957 w 10432916"/>
              <a:gd name="connsiteY5" fmla="*/ 6858000 h 6858000"/>
              <a:gd name="connsiteX6" fmla="*/ 1287959 w 10432916"/>
              <a:gd name="connsiteY6" fmla="*/ 6858000 h 6858000"/>
              <a:gd name="connsiteX7" fmla="*/ 1191186 w 10432916"/>
              <a:gd name="connsiteY7" fmla="*/ 6746310 h 6858000"/>
              <a:gd name="connsiteX8" fmla="*/ 0 w 10432916"/>
              <a:gd name="connsiteY8" fmla="*/ 3429001 h 6858000"/>
              <a:gd name="connsiteX9" fmla="*/ 1191186 w 10432916"/>
              <a:gd name="connsiteY9" fmla="*/ 11169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32916" h="6858000">
                <a:moveTo>
                  <a:pt x="1287962" y="0"/>
                </a:moveTo>
                <a:lnTo>
                  <a:pt x="9144956" y="0"/>
                </a:lnTo>
                <a:lnTo>
                  <a:pt x="9241731" y="111692"/>
                </a:lnTo>
                <a:cubicBezTo>
                  <a:pt x="9985889" y="1013175"/>
                  <a:pt x="10432916" y="2168897"/>
                  <a:pt x="10432916" y="3429001"/>
                </a:cubicBezTo>
                <a:cubicBezTo>
                  <a:pt x="10432916" y="4689105"/>
                  <a:pt x="9985889" y="5844827"/>
                  <a:pt x="9241730" y="6746310"/>
                </a:cubicBezTo>
                <a:lnTo>
                  <a:pt x="9144957" y="6858000"/>
                </a:lnTo>
                <a:lnTo>
                  <a:pt x="1287959" y="6858000"/>
                </a:lnTo>
                <a:lnTo>
                  <a:pt x="1191186" y="6746310"/>
                </a:lnTo>
                <a:cubicBezTo>
                  <a:pt x="447027" y="5844827"/>
                  <a:pt x="0" y="4689105"/>
                  <a:pt x="0" y="3429001"/>
                </a:cubicBezTo>
                <a:cubicBezTo>
                  <a:pt x="0" y="2168897"/>
                  <a:pt x="447027" y="1013175"/>
                  <a:pt x="1191186" y="111692"/>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5C8F04BD-D093-45D0-B54C-50FDB308B4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4942" y="0"/>
            <a:ext cx="9922116" cy="6858000"/>
          </a:xfrm>
          <a:custGeom>
            <a:avLst/>
            <a:gdLst>
              <a:gd name="connsiteX0" fmla="*/ 1378575 w 9922116"/>
              <a:gd name="connsiteY0" fmla="*/ 0 h 6858000"/>
              <a:gd name="connsiteX1" fmla="*/ 8543542 w 9922116"/>
              <a:gd name="connsiteY1" fmla="*/ 0 h 6858000"/>
              <a:gd name="connsiteX2" fmla="*/ 8633323 w 9922116"/>
              <a:gd name="connsiteY2" fmla="*/ 94145 h 6858000"/>
              <a:gd name="connsiteX3" fmla="*/ 9922116 w 9922116"/>
              <a:gd name="connsiteY3" fmla="*/ 3429001 h 6858000"/>
              <a:gd name="connsiteX4" fmla="*/ 8633323 w 9922116"/>
              <a:gd name="connsiteY4" fmla="*/ 6763858 h 6858000"/>
              <a:gd name="connsiteX5" fmla="*/ 8543544 w 9922116"/>
              <a:gd name="connsiteY5" fmla="*/ 6858000 h 6858000"/>
              <a:gd name="connsiteX6" fmla="*/ 1378573 w 9922116"/>
              <a:gd name="connsiteY6" fmla="*/ 6858000 h 6858000"/>
              <a:gd name="connsiteX7" fmla="*/ 1288793 w 9922116"/>
              <a:gd name="connsiteY7" fmla="*/ 6763858 h 6858000"/>
              <a:gd name="connsiteX8" fmla="*/ 0 w 9922116"/>
              <a:gd name="connsiteY8" fmla="*/ 3429001 h 6858000"/>
              <a:gd name="connsiteX9" fmla="*/ 1288793 w 9922116"/>
              <a:gd name="connsiteY9" fmla="*/ 9414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22116" h="6858000">
                <a:moveTo>
                  <a:pt x="1378575" y="0"/>
                </a:moveTo>
                <a:lnTo>
                  <a:pt x="8543542" y="0"/>
                </a:lnTo>
                <a:lnTo>
                  <a:pt x="8633323" y="94145"/>
                </a:lnTo>
                <a:cubicBezTo>
                  <a:pt x="9434072" y="974941"/>
                  <a:pt x="9922116" y="2144991"/>
                  <a:pt x="9922116" y="3429001"/>
                </a:cubicBezTo>
                <a:cubicBezTo>
                  <a:pt x="9922116" y="4713011"/>
                  <a:pt x="9434072" y="5883061"/>
                  <a:pt x="8633323" y="6763858"/>
                </a:cubicBezTo>
                <a:lnTo>
                  <a:pt x="8543544" y="6858000"/>
                </a:lnTo>
                <a:lnTo>
                  <a:pt x="1378573" y="6858000"/>
                </a:lnTo>
                <a:lnTo>
                  <a:pt x="1288793" y="6763858"/>
                </a:lnTo>
                <a:cubicBezTo>
                  <a:pt x="488044" y="5883061"/>
                  <a:pt x="0" y="4713011"/>
                  <a:pt x="0" y="3429001"/>
                </a:cubicBezTo>
                <a:cubicBezTo>
                  <a:pt x="0" y="2144991"/>
                  <a:pt x="488044" y="974941"/>
                  <a:pt x="1288793" y="94145"/>
                </a:cubicBezTo>
                <a:close/>
              </a:path>
            </a:pathLst>
          </a:custGeom>
          <a:solidFill>
            <a:schemeClr val="bg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64E6A763-F884-439B-9194-630AB36C8E55}"/>
              </a:ext>
            </a:extLst>
          </p:cNvPr>
          <p:cNvSpPr>
            <a:spLocks noGrp="1"/>
          </p:cNvSpPr>
          <p:nvPr>
            <p:ph type="title"/>
          </p:nvPr>
        </p:nvSpPr>
        <p:spPr>
          <a:xfrm>
            <a:off x="2311147" y="365760"/>
            <a:ext cx="7569706" cy="1288238"/>
          </a:xfrm>
        </p:spPr>
        <p:txBody>
          <a:bodyPr anchor="ctr">
            <a:normAutofit/>
          </a:bodyPr>
          <a:lstStyle/>
          <a:p>
            <a:pPr algn="ctr"/>
            <a:r>
              <a:rPr lang="es-SV" dirty="0" err="1"/>
              <a:t>The</a:t>
            </a:r>
            <a:r>
              <a:rPr lang="es-SV" dirty="0"/>
              <a:t> LEGO® </a:t>
            </a:r>
            <a:r>
              <a:rPr lang="es-SV" dirty="0" err="1"/>
              <a:t>Story</a:t>
            </a:r>
            <a:endParaRPr lang="es-SV" dirty="0"/>
          </a:p>
        </p:txBody>
      </p:sp>
      <p:sp>
        <p:nvSpPr>
          <p:cNvPr id="11" name="Rectángulo 10">
            <a:extLst>
              <a:ext uri="{FF2B5EF4-FFF2-40B4-BE49-F238E27FC236}">
                <a16:creationId xmlns:a16="http://schemas.microsoft.com/office/drawing/2014/main" id="{71F4327F-930A-4646-B3DB-234FA5D31F15}"/>
              </a:ext>
            </a:extLst>
          </p:cNvPr>
          <p:cNvSpPr/>
          <p:nvPr/>
        </p:nvSpPr>
        <p:spPr>
          <a:xfrm>
            <a:off x="2011532" y="1967925"/>
            <a:ext cx="9045526" cy="4524315"/>
          </a:xfrm>
          <a:prstGeom prst="rect">
            <a:avLst/>
          </a:prstGeom>
        </p:spPr>
        <p:txBody>
          <a:bodyPr wrap="square">
            <a:spAutoFit/>
          </a:bodyPr>
          <a:lstStyle/>
          <a:p>
            <a:r>
              <a:rPr lang="en-US" dirty="0"/>
              <a:t>The short film is first set in Denmark and explores the origin and history of Lego through the experiences of the Kirk Kristiansen family. This includes Ole Kirk Christiansen, </a:t>
            </a:r>
            <a:r>
              <a:rPr lang="en-US" dirty="0" err="1"/>
              <a:t>Godtfred</a:t>
            </a:r>
            <a:r>
              <a:rPr lang="en-US" dirty="0"/>
              <a:t> Kirk Christiansen and Kjeld Kirk Kristiansen. They all took significant roles in changing and shaping the Danish Lego company to be what it is today. The short film conveys the significance of family, inspiring and supporting one another during tribulations and adversity. The company of Lego was founded by Ole Kirk </a:t>
            </a:r>
            <a:r>
              <a:rPr lang="en-US" dirty="0" err="1"/>
              <a:t>Chrstiansen</a:t>
            </a:r>
            <a:r>
              <a:rPr lang="en-US" dirty="0"/>
              <a:t> and his son </a:t>
            </a:r>
            <a:r>
              <a:rPr lang="en-US" dirty="0" err="1"/>
              <a:t>Godtfred</a:t>
            </a:r>
            <a:r>
              <a:rPr lang="en-US" dirty="0"/>
              <a:t> back in 1932. The word “Lego” derive from two Danish words, “leg” and </a:t>
            </a:r>
            <a:r>
              <a:rPr lang="en-US" dirty="0" err="1"/>
              <a:t>godt</a:t>
            </a:r>
            <a:r>
              <a:rPr lang="en-US" dirty="0"/>
              <a:t>”, which translates to “player well” and in Latin translates to “I put together”. The product of Lego was very different from what it is today. In the short film, the company started out making wooden toys in 1932. It was during this time </a:t>
            </a:r>
            <a:r>
              <a:rPr lang="en-US" dirty="0" err="1"/>
              <a:t>Godtfred</a:t>
            </a:r>
            <a:r>
              <a:rPr lang="en-US" dirty="0"/>
              <a:t> saved time and money by putting less work into making the toys. Ole Kirk </a:t>
            </a:r>
            <a:r>
              <a:rPr lang="en-US" dirty="0" err="1"/>
              <a:t>Chrstiansen</a:t>
            </a:r>
            <a:r>
              <a:rPr lang="en-US" dirty="0"/>
              <a:t> was not impressed and was in fact disappointed. Ole Kirk </a:t>
            </a:r>
            <a:r>
              <a:rPr lang="en-US" dirty="0" err="1"/>
              <a:t>Chrstiansen</a:t>
            </a:r>
            <a:r>
              <a:rPr lang="en-US" dirty="0"/>
              <a:t> got his son </a:t>
            </a:r>
            <a:r>
              <a:rPr lang="en-US" dirty="0" err="1"/>
              <a:t>Godtfred</a:t>
            </a:r>
            <a:r>
              <a:rPr lang="en-US" dirty="0"/>
              <a:t> to work on the toys again. That day they learnt an important lesson that the high quality of the toys and honesty of the customers were important. This led to the central idea that “Only the best is good enough”. It was in 1946 when the plastic block was introduced which was later iterated and improved during the mid-1950s to become the modern Lego brick. This was also around the company introduced the Lego system</a:t>
            </a:r>
            <a:endParaRPr lang="es-SV" dirty="0"/>
          </a:p>
        </p:txBody>
      </p:sp>
    </p:spTree>
    <p:extLst>
      <p:ext uri="{BB962C8B-B14F-4D97-AF65-F5344CB8AC3E}">
        <p14:creationId xmlns:p14="http://schemas.microsoft.com/office/powerpoint/2010/main" val="857364697"/>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12" name="Rectangle 7">
            <a:extLst>
              <a:ext uri="{FF2B5EF4-FFF2-40B4-BE49-F238E27FC236}">
                <a16:creationId xmlns:a16="http://schemas.microsoft.com/office/drawing/2014/main" id="{4E65CDE2-194C-4A17-9E3C-017E8A8970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9">
            <a:extLst>
              <a:ext uri="{FF2B5EF4-FFF2-40B4-BE49-F238E27FC236}">
                <a16:creationId xmlns:a16="http://schemas.microsoft.com/office/drawing/2014/main" id="{F2AE495E-2AAF-4BC1-87A5-331009D828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tx1">
                <a:alpha val="70000"/>
              </a:schemeClr>
            </a:solidFill>
          </a:ln>
        </p:spPr>
        <p:style>
          <a:lnRef idx="1">
            <a:schemeClr val="accent1"/>
          </a:lnRef>
          <a:fillRef idx="0">
            <a:schemeClr val="accent1"/>
          </a:fillRef>
          <a:effectRef idx="0">
            <a:schemeClr val="accent1"/>
          </a:effectRef>
          <a:fontRef idx="minor">
            <a:schemeClr val="tx1"/>
          </a:fontRef>
        </p:style>
      </p:cxnSp>
      <p:pic>
        <p:nvPicPr>
          <p:cNvPr id="5" name="Imagen 4" descr="Imagen que contiene texto&#10;&#10;Descripción generada automáticamente">
            <a:extLst>
              <a:ext uri="{FF2B5EF4-FFF2-40B4-BE49-F238E27FC236}">
                <a16:creationId xmlns:a16="http://schemas.microsoft.com/office/drawing/2014/main" id="{6B99F84B-30BA-4964-9259-B975BFA611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854284" y="854284"/>
            <a:ext cx="6858000" cy="5149433"/>
          </a:xfrm>
          <a:prstGeom prst="rect">
            <a:avLst/>
          </a:prstGeom>
          <a:ln w="127000" cap="sq">
            <a:solidFill>
              <a:srgbClr val="000000"/>
            </a:solidFill>
            <a:miter lim="800000"/>
          </a:ln>
          <a:effectLst>
            <a:outerShdw blurRad="57150" dist="50800" dir="2700000" algn="tl" rotWithShape="0">
              <a:srgbClr val="000000">
                <a:alpha val="40000"/>
              </a:srgbClr>
            </a:outerShdw>
          </a:effectLst>
        </p:spPr>
      </p:pic>
      <p:pic>
        <p:nvPicPr>
          <p:cNvPr id="7" name="Imagen 6" descr="Imagen que contiene texto&#10;&#10;Descripción generada automáticamente">
            <a:extLst>
              <a:ext uri="{FF2B5EF4-FFF2-40B4-BE49-F238E27FC236}">
                <a16:creationId xmlns:a16="http://schemas.microsoft.com/office/drawing/2014/main" id="{36978A22-D0FD-4562-B8AA-CD1E1B17DF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6215604" y="945242"/>
            <a:ext cx="6621445" cy="4967515"/>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
        <p:nvSpPr>
          <p:cNvPr id="9" name="CuadroTexto 8">
            <a:extLst>
              <a:ext uri="{FF2B5EF4-FFF2-40B4-BE49-F238E27FC236}">
                <a16:creationId xmlns:a16="http://schemas.microsoft.com/office/drawing/2014/main" id="{9ACC394D-F4E6-4F8C-B4B5-1D3B926EA008}"/>
              </a:ext>
            </a:extLst>
          </p:cNvPr>
          <p:cNvSpPr txBox="1"/>
          <p:nvPr/>
        </p:nvSpPr>
        <p:spPr>
          <a:xfrm>
            <a:off x="5428452" y="2598002"/>
            <a:ext cx="1335098" cy="830997"/>
          </a:xfrm>
          <a:prstGeom prst="rect">
            <a:avLst/>
          </a:prstGeom>
          <a:noFill/>
        </p:spPr>
        <p:txBody>
          <a:bodyPr wrap="square" rtlCol="0">
            <a:spAutoFit/>
          </a:bodyPr>
          <a:lstStyle/>
          <a:p>
            <a:r>
              <a:rPr lang="es-US" sz="4800" dirty="0">
                <a:latin typeface="+mj-lt"/>
              </a:rPr>
              <a:t>6th</a:t>
            </a:r>
            <a:endParaRPr lang="es-SV" sz="4800" dirty="0">
              <a:latin typeface="+mj-lt"/>
            </a:endParaRPr>
          </a:p>
        </p:txBody>
      </p:sp>
    </p:spTree>
    <p:extLst>
      <p:ext uri="{BB962C8B-B14F-4D97-AF65-F5344CB8AC3E}">
        <p14:creationId xmlns:p14="http://schemas.microsoft.com/office/powerpoint/2010/main" val="2402995528"/>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95</TotalTime>
  <Words>300</Words>
  <Application>Microsoft Office PowerPoint</Application>
  <PresentationFormat>Panorámica</PresentationFormat>
  <Paragraphs>10</Paragraphs>
  <Slides>7</Slides>
  <Notes>0</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7</vt:i4>
      </vt:variant>
    </vt:vector>
  </HeadingPairs>
  <TitlesOfParts>
    <vt:vector size="11" baseType="lpstr">
      <vt:lpstr>Arial</vt:lpstr>
      <vt:lpstr>Calibri</vt:lpstr>
      <vt:lpstr>Calibri Light</vt:lpstr>
      <vt:lpstr>Tema de Office</vt:lpstr>
      <vt:lpstr>English portfolio</vt:lpstr>
      <vt:lpstr>1st</vt:lpstr>
      <vt:lpstr>2nd</vt:lpstr>
      <vt:lpstr>Presentación de PowerPoint</vt:lpstr>
      <vt:lpstr>Presentación de PowerPoint</vt:lpstr>
      <vt:lpstr>The LEGO® Story</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English portfolio</dc:title>
  <dc:creator>Cuellar Melendez, Diego Roberto</dc:creator>
  <cp:lastModifiedBy>Cuellar Melendez, Diego Roberto</cp:lastModifiedBy>
  <cp:revision>5</cp:revision>
  <dcterms:created xsi:type="dcterms:W3CDTF">2020-06-15T18:16:03Z</dcterms:created>
  <dcterms:modified xsi:type="dcterms:W3CDTF">2020-06-15T20:01:03Z</dcterms:modified>
</cp:coreProperties>
</file>